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c16d0ad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c16d0ad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c16d0adb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c16d0adb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c16d0adb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7c16d0adb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c16d0ad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c16d0ad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c16d0adb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c16d0adb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c16d0adb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c16d0adb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c16d0adb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c16d0adb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c16d0adb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c16d0adb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c16d0adb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c16d0adb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c16d0adb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c16d0adb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c16d0adb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c16d0adb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c16d0ad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c16d0a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c16d0adb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7c16d0adb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c16d0adb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7c16d0adb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c16d0adb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c16d0adb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c16d0adb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c16d0adb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c16d0adb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7c16d0adb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c16d0adb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c16d0adb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c16d0adb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c16d0adb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c16d0adb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c16d0adb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c16d0adb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c16d0adb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c16d0adb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c16d0adb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c16d0adb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c16d0adb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c16d0adb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7c16d0adb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Практика #1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нужно чтобы программа работала?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Исходный код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Текст, написанный в любом текстовом редакторе (VS Code, Блокнот, vi,...)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Инструмент преобразования кода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Интерпретатор</a:t>
            </a:r>
            <a:r>
              <a:rPr lang="ru"/>
              <a:t> или компилятор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Среда выполнения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Операционная система, виртуальная машина, runtime environment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писать код? - IDE, редакторы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VS Cod</a:t>
            </a:r>
            <a:r>
              <a:rPr lang="ru"/>
              <a:t>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Intellij Idea (WebStorm, Rider, PyCharm, CLion, RustRover)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Sublime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Visual 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Eclipse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Nodepad++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vi, vim, neovim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nano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Блокнот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VS Code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836" y="572700"/>
            <a:ext cx="7038326" cy="4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Intellij Idea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2" y="572699"/>
            <a:ext cx="8915128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18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web-приложением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013" y="760275"/>
            <a:ext cx="7137976" cy="42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50" y="0"/>
            <a:ext cx="86343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Postman - работа с API приложения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371" y="1017725"/>
            <a:ext cx="660125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Нейросети</a:t>
            </a:r>
            <a:endParaRPr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ChatGPT - база. Мощная нейронка, много фичей (не работает в РФ)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Deepseek - хороший бесплатный китайский аналог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Qwen - вроде тоже бесплатный, тоже хороший аналог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Gemeni - решение от Google, хорошо заточена под разработку </a:t>
            </a:r>
            <a:r>
              <a:rPr lang="ru"/>
              <a:t>(не работает в РФ)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Нейросети, но больше чем чаты</a:t>
            </a:r>
            <a:endParaRPr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Github Copilot - автодополнение при написании кода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Cursor - полноценная ИИ IDE. Пишет код по текстовым запросам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Qoder, dyad - попытки сделать аналоги cursor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Git, GitHub, GitLab, Bitbucket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777" y="0"/>
            <a:ext cx="366822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4425"/>
            <a:ext cx="5366098" cy="305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Чем будем заниматься сегодня?</a:t>
            </a:r>
            <a:endParaRPr sz="30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Узнаем какими программами пользуются программисты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Поймем как работают веб-приложения и что такое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Изучим основы языка программирования JavaScript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Nunito"/>
                <a:ea typeface="Nunito"/>
                <a:cs typeface="Nunito"/>
                <a:sym typeface="Nunito"/>
              </a:rPr>
              <a:t>JavaScript - какой он?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-"/>
            </a:pPr>
            <a:r>
              <a:rPr lang="ru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Высокоуровневый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-"/>
            </a:pPr>
            <a:r>
              <a:rPr lang="ru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Интерпретируемый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-"/>
            </a:pPr>
            <a:r>
              <a:rPr lang="ru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Динамически типизируемый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-"/>
            </a:pPr>
            <a:r>
              <a:rPr lang="ru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Мультипарадигменный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9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JavaScript в веб-разработке</a:t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Frontend-разработка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Чистый 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JS с библиотеками (JQuery и т.д.)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JS с фреймворками (React, Angular, Vue, Svelte и т.д.)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Backend-разработка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Node.js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Express.js, Fastify, Koa.js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NestJS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JavaScript вне веб-разработки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Мобильная разработка с React Native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Отдельные части интерфейса мобильных приложений Авито, Сбера, Discord и Skype сделаны с помощью React Native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Разработка desktop-приложений с Electron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Slack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Discord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Twitch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VS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Notion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Figma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стоит использовать JS</a:t>
            </a:r>
            <a:endParaRPr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Если нужно делать Frontend (однозначно)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Для тестовых проектов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Для прототипирования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 случаях, когда нужно выпускать большое количество фичей за короткий срок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Когда нет возможности держать отдельных Java/Kotlin и Swift разработчиков под мобильные приложения на iOS и Android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Когда хочется иметь команду Fullstack разработчиков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Node.js</a:t>
            </a:r>
            <a:endParaRPr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11700" y="1152475"/>
            <a:ext cx="535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Позволяет выполнять JS код не только в браузере, но и на ПК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Кроссплатформенный (имеет реализацию на Windows, Linux и macOS)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Благодаря Node.js появилась возможность на JavaScript разрабатывать бэкенд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25" y="1285525"/>
            <a:ext cx="3171300" cy="194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TypeScript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152475"/>
            <a:ext cx="536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Надстройка над 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Добавляем функционал типизации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При “компиляции” превращается в обычный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Типизация только в процессе разработки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Runtime остается динамическим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050" y="1152475"/>
            <a:ext cx="31623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работают вебсайты?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75" y="1152375"/>
            <a:ext cx="735466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из себя представляет сайт?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Разметка текста, стили, код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CSS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Медиа (Изображения, видео, аудио)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Шрифты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175" y="141300"/>
            <a:ext cx="2041851" cy="20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875" y="1259775"/>
            <a:ext cx="2253199" cy="22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950" y="2648725"/>
            <a:ext cx="2730051" cy="27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сайта с сервером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39" y="1144475"/>
            <a:ext cx="7837327" cy="39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Взаимодействия фронтенда и бэкенда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50" y="1170125"/>
            <a:ext cx="82458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- </a:t>
            </a:r>
            <a:r>
              <a:rPr lang="ru"/>
              <a:t>JavaScript Object Notation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88" y="1017725"/>
            <a:ext cx="4146625" cy="39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Интерпретатор/компилятор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87" y="964250"/>
            <a:ext cx="7507826" cy="41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REST API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888" y="1223400"/>
            <a:ext cx="59622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оя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